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3F2-53A9-47FA-84AE-0D4F47E084A0}" type="datetimeFigureOut">
              <a:rPr lang="el-GR" smtClean="0"/>
              <a:pPr/>
              <a:t>19/9/2018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1DC14-BBAF-4F86-BA21-3C10A2CFC61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74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510E77-CE6B-452F-AB07-9AAA4BE3D59C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16CE1C-786F-48A2-A690-2F7E9AF40F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121442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ΥΠΕΡΠΛΗΡΩΜΕΣ ΩΡΟΜΙΣΘΙΟΥ ΚΥΒΕΡΝΗΤΙΚΟΥ ΠΡΟΣΩΠΙΚΟΥ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571876"/>
            <a:ext cx="7406640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el-GR" sz="1800" dirty="0" smtClean="0"/>
          </a:p>
          <a:p>
            <a:pPr algn="ctr"/>
            <a:r>
              <a:rPr lang="el-GR" sz="3200" dirty="0" smtClean="0">
                <a:latin typeface="Arial" pitchFamily="34" charset="0"/>
                <a:cs typeface="Arial" pitchFamily="34" charset="0"/>
              </a:rPr>
              <a:t>ΕΡΓΑΣΤΗΡΙ ΕΚΠΑΙΔΕΥΣΗΣ </a:t>
            </a:r>
          </a:p>
          <a:p>
            <a:pPr algn="r"/>
            <a:endParaRPr lang="el-GR" sz="1800" dirty="0" smtClean="0"/>
          </a:p>
          <a:p>
            <a:pPr algn="r"/>
            <a:r>
              <a:rPr lang="el-GR" sz="1800" dirty="0" smtClean="0"/>
              <a:t>ΓΙΩΤΑ ΚΕΝΤΑ</a:t>
            </a:r>
          </a:p>
          <a:p>
            <a:pPr algn="r"/>
            <a:r>
              <a:rPr lang="el-GR" sz="1800" dirty="0" smtClean="0"/>
              <a:t>ΕΠΙΘΕΩΡΗΤΡΙΑ ΛΟΓΑΡΙΑΣΜΩΝ</a:t>
            </a:r>
          </a:p>
          <a:p>
            <a:pPr algn="ctr"/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ΠΙΘΑΝΑ ΑΙΤΙΑ ΤΩΝ ΛΟΓΩΝ ΥΠΕΡΠΛΗΡΩΜΗΣ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Έλλειψη συνεργασίας /συνεννόησης με λειτουργούς στα λογιστήρια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Αργοπορημένη ενημέρωση των αποφάσεων του Ιατροσυμβουλίου ή της ΕΔΥ ή της Επιτροπής Αγνοουμένων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err="1" smtClean="0"/>
              <a:t>Ελλειπής</a:t>
            </a:r>
            <a:r>
              <a:rPr lang="el-GR" dirty="0" smtClean="0"/>
              <a:t> έλεγχος των ατομικών στοιχείων των ωρομισθίων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/>
              <a:t>ΠΙΘΑΝΑ ΑΙΤΙΑ ΤΩΝ ΛΟΓΩΝ ΥΠΕΡΠΛΗΡΩΜΗΣ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Ελλειπής</a:t>
            </a:r>
            <a:r>
              <a:rPr lang="el-GR" dirty="0" smtClean="0"/>
              <a:t> έλεγχος των μηνιαίων καταστάσεων μισθοδοσίας 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Λανθασμένη ενημέρωση του προσωπικού φακέλου του ωρομισθίου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Λανθασμένη συμπλήρωση των εντύπων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Εισηγήσεις για </a:t>
            </a:r>
            <a:r>
              <a:rPr lang="el-GR" dirty="0" err="1" smtClean="0"/>
              <a:t>απάμβλυνση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Οδηγίες από τους ελέγχοντες λειτουργούς των Υπουργείων/ Τμημάτων/ Υπηρεσιών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Άμεση ενέργεια και παρακολούθηση από το λογιστήριο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Εισηγήσεις για </a:t>
            </a:r>
            <a:r>
              <a:rPr lang="el-GR" dirty="0" err="1" smtClean="0"/>
              <a:t>απάμβλυνση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Έγκαιρη ενημέρωση από τις διάφορες υπηρεσίες 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Ενδελεχής έλεγχος / παρακολούθηση των προσωπικών στοιχείων του κάθε ωρομίσθιου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Εισηγήσεις για </a:t>
            </a:r>
            <a:r>
              <a:rPr lang="el-GR" dirty="0" err="1" smtClean="0"/>
              <a:t>απάμβλυνση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 ατόμου για έλεγχο/ συμφιλίωση των καταστάσεων μισθοδοσίας του ΩΚΠ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Συνεργασία/ συνεννόηση των λογιστηρίων 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Σωστή συμπλήρωση των εντύπων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Καθυστέρηση ενημέρωσης</a:t>
            </a:r>
            <a:r>
              <a:rPr lang="en-US" dirty="0" smtClean="0"/>
              <a:t> </a:t>
            </a:r>
            <a:r>
              <a:rPr lang="el-GR" dirty="0" smtClean="0"/>
              <a:t>συστήματος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5"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sz="2400" dirty="0" smtClean="0"/>
              <a:t>Αφυπηρέτηση</a:t>
            </a:r>
            <a:endParaRPr lang="en-US" sz="2400" dirty="0" smtClean="0"/>
          </a:p>
          <a:p>
            <a:pPr lvl="5">
              <a:buFont typeface="Wingdings" pitchFamily="2" charset="2"/>
              <a:buChar char="Ø"/>
            </a:pPr>
            <a:r>
              <a:rPr lang="el-GR" sz="2400" dirty="0" smtClean="0"/>
              <a:t>Παραίτηση </a:t>
            </a:r>
            <a:endParaRPr lang="en-US" sz="2400" dirty="0" smtClean="0"/>
          </a:p>
          <a:p>
            <a:pPr lvl="5">
              <a:buFont typeface="Wingdings" pitchFamily="2" charset="2"/>
              <a:buChar char="Ø"/>
            </a:pPr>
            <a:r>
              <a:rPr lang="el-GR" sz="2400" dirty="0" smtClean="0"/>
              <a:t>Τερματισμό αντικατάστασης</a:t>
            </a:r>
          </a:p>
          <a:p>
            <a:pPr lvl="5">
              <a:buFont typeface="Wingdings" pitchFamily="2" charset="2"/>
              <a:buChar char="Ø"/>
            </a:pPr>
            <a:endParaRPr lang="el-GR" sz="2400" dirty="0" smtClean="0"/>
          </a:p>
          <a:p>
            <a:pPr>
              <a:buNone/>
            </a:pPr>
            <a:r>
              <a:rPr lang="el-GR" dirty="0" smtClean="0"/>
              <a:t>Συχνότερος λόγος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Αναστολή μισθοδοσίας λόγω άδειας ασθενείας</a:t>
            </a:r>
          </a:p>
          <a:p>
            <a:r>
              <a:rPr lang="el-GR" dirty="0" smtClean="0"/>
              <a:t>Πληρωμή άδειας ασθενείας σε λανθασμένο άτομο</a:t>
            </a:r>
          </a:p>
          <a:p>
            <a:r>
              <a:rPr lang="el-GR" dirty="0" err="1" smtClean="0"/>
              <a:t>Διπλοπληρωμή</a:t>
            </a:r>
            <a:r>
              <a:rPr lang="el-GR" dirty="0" smtClean="0"/>
              <a:t> μισθού ή άδειας ασθενείας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Πληρωμή μισθού σε περίοδο που ο ωρομίσθιος ήταν με άδεια άνευ απολαβών</a:t>
            </a:r>
            <a:endParaRPr lang="en-US" dirty="0" smtClean="0"/>
          </a:p>
          <a:p>
            <a:r>
              <a:rPr lang="el-GR" dirty="0" smtClean="0"/>
              <a:t>Καταβολή ετήσιου 13</a:t>
            </a:r>
            <a:r>
              <a:rPr lang="el-GR" baseline="30000" dirty="0" smtClean="0"/>
              <a:t>ου</a:t>
            </a:r>
            <a:r>
              <a:rPr lang="el-GR" dirty="0" smtClean="0"/>
              <a:t> μισθού αντί αναλογίας</a:t>
            </a:r>
          </a:p>
          <a:p>
            <a:r>
              <a:rPr lang="el-GR" dirty="0" smtClean="0"/>
              <a:t>Πληρωμή άδειας ασθενείας για περίοδο που ο ωρομίσθιος κρίθηκε ανίκανος για εργασία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Πληρωμή μισθού ενώ ο ωρομίσθιος ήταν με άδεια ασθενείας λόγω μη έγκαιρης ενημέρωσης ή μη αποστολής του εντύπου</a:t>
            </a:r>
          </a:p>
          <a:p>
            <a:r>
              <a:rPr lang="el-GR" dirty="0" smtClean="0"/>
              <a:t>Πληρωμή μη δικαιούμενης άδειας ανάπαυσης </a:t>
            </a:r>
          </a:p>
          <a:p>
            <a:r>
              <a:rPr lang="el-GR" dirty="0" smtClean="0"/>
              <a:t>Πληρωμή μισθού ή άδειας ασθενείας ενώ η ωρομίσθια ήταν με άδεια μητρότητας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Πληρωμή μη δεδουλευμένων υπερωριών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Πληρωμή άδειας ασθενείας πέραν των ημερών που δικαιούται ο ωρομίσθιος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Πληρωμή μισθού το μήνα θανάτου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Πληρωμή μισθού σε αγνοούμενο ωρομίσθιο του οποίου</a:t>
            </a:r>
            <a:r>
              <a:rPr lang="en-US" dirty="0" smtClean="0"/>
              <a:t> </a:t>
            </a:r>
            <a:r>
              <a:rPr lang="el-GR" dirty="0" smtClean="0"/>
              <a:t>τα λείψανα  είχαν </a:t>
            </a:r>
            <a:r>
              <a:rPr lang="el-GR" dirty="0" err="1" smtClean="0"/>
              <a:t>ταυτοποιηθεί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Μετακίνηση από ένα Τμήμα σε άλλο και αλλαγή καθηκόντων ωρομισθίου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err="1" smtClean="0"/>
              <a:t>Διπλοπληρωμή</a:t>
            </a:r>
            <a:r>
              <a:rPr lang="el-GR" dirty="0" smtClean="0"/>
              <a:t> εργασίας σε εκλογές</a:t>
            </a:r>
          </a:p>
          <a:p>
            <a:pPr>
              <a:buNone/>
            </a:pP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 ΥΠΕΡΠΛΗΡΩΜΗΣ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Πληρωμή μισθού σε ωρομίσθιο κατά το μήνα που διορίστηκε στη δημόσια υπηρεσία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Πληρωμή μισθού πριν την ανάληψη των καθηκόντων του ωρομίσθιου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Πληρωμή άδειας ασθενείας που ήταν συνέπεια εργατικού ατυχήματος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ΠΙΘΑΝΑ ΑΙΤΙΑ ΤΩΝ ΛΟΓΩΝ ΥΠΕΡΠΛΗΡΩΜΗΣ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500174"/>
            <a:ext cx="7498080" cy="4800600"/>
          </a:xfrm>
        </p:spPr>
        <p:txBody>
          <a:bodyPr/>
          <a:lstStyle/>
          <a:p>
            <a:r>
              <a:rPr lang="el-GR" dirty="0" smtClean="0"/>
              <a:t>Κενό στην ενημέρωση του λογιστηρίου του τμήματος από το αρχείο με τη σχετική πληροφόρηση ώστε να διενεργείται ορθά η πληρωμή σε ωρομίσθιο</a:t>
            </a:r>
          </a:p>
          <a:p>
            <a:r>
              <a:rPr lang="el-GR" dirty="0" smtClean="0"/>
              <a:t>Παράλειψη του λογιστηρίου για εφαρμογή των εγκυκλίων ή για μη έγκαιρη υποβολή των σχετικών εντύπων στον Τομέα Ω.Κ.Π.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788</TotalTime>
  <Words>352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Gill Sans MT</vt:lpstr>
      <vt:lpstr>Verdana</vt:lpstr>
      <vt:lpstr>Wingdings</vt:lpstr>
      <vt:lpstr>Wingdings 2</vt:lpstr>
      <vt:lpstr>Solstice</vt:lpstr>
      <vt:lpstr>ΥΠΕΡΠΛΗΡΩΜΕΣ ΩΡΟΜΙΣΘΙΟΥ ΚΥΒΕΡΝΗΤΙΚΟΥ ΠΡΟΣΩΠΙΚΟΥ</vt:lpstr>
      <vt:lpstr>ΛΟΓΟΙ ΥΠΕΡΠΛΗΡΩΜΗΣ</vt:lpstr>
      <vt:lpstr>ΛΟΓΟΙ ΥΠΕΡΠΛΗΡΩΜΗΣ</vt:lpstr>
      <vt:lpstr>ΛΟΓΟΙ ΥΠΕΡΠΛΗΡΩΜΗΣ</vt:lpstr>
      <vt:lpstr>ΛΟΓΟΙ  ΥΠΕΡΠΛΗΡΩΜΗΣ</vt:lpstr>
      <vt:lpstr>ΛΟΓΟΙ  ΥΠΕΡΠΛΗΡΩΜΗΣ</vt:lpstr>
      <vt:lpstr>ΛΟΓΟΙ  ΥΠΕΡΠΛΗΡΩΜΗΣ</vt:lpstr>
      <vt:lpstr>ΛΟΓΟΙ  ΥΠΕΡΠΛΗΡΩΜΗΣ</vt:lpstr>
      <vt:lpstr>ΠΙΘΑΝΑ ΑΙΤΙΑ ΤΩΝ ΛΟΓΩΝ ΥΠΕΡΠΛΗΡΩΜΗΣ </vt:lpstr>
      <vt:lpstr>ΠΙΘΑΝΑ ΑΙΤΙΑ ΤΩΝ ΛΟΓΩΝ ΥΠΕΡΠΛΗΡΩΜΗΣ </vt:lpstr>
      <vt:lpstr>ΠΙΘΑΝΑ ΑΙΤΙΑ ΤΩΝ ΛΟΓΩΝ ΥΠΕΡΠΛΗΡΩΜΗΣ </vt:lpstr>
      <vt:lpstr>Εισηγήσεις για απάμβλυνση </vt:lpstr>
      <vt:lpstr>Εισηγήσεις για απάμβλυνση </vt:lpstr>
      <vt:lpstr>Εισηγήσεις για απάμβλυνση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ΥΠΕΡΠΛΗΡΩΜΕΣ ΩΡΟΜΙΣΘΙΟΥ ΚΥΒΕΡΝΗΤΙΚΟΥ ΠΡΟΣΩΠΙΚΟΥ</dc:title>
  <dc:creator>try190210802</dc:creator>
  <cp:lastModifiedBy>Mina  Nicolina</cp:lastModifiedBy>
  <cp:revision>78</cp:revision>
  <dcterms:created xsi:type="dcterms:W3CDTF">2012-05-07T10:12:24Z</dcterms:created>
  <dcterms:modified xsi:type="dcterms:W3CDTF">2018-09-19T06:44:02Z</dcterms:modified>
</cp:coreProperties>
</file>